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14,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Job Search Guide</a:t>
            </a:r>
            <a:endParaRPr lang="en-GB" sz="4000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>
              <a:solidFill>
                <a:srgbClr val="0070C0"/>
              </a:solidFill>
            </a:endParaRPr>
          </a:p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Adobe Hebrew" pitchFamily="18" charset="-79"/>
                <a:cs typeface="Adobe Hebrew" pitchFamily="18" charset="-79"/>
              </a:rPr>
              <a:t>A guide to help you plan your job search!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3" y="148660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8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Job Search Guide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23084" y="1690869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1. Planning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28184" y="4005064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3. Objectives/Goals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84168" y="2348880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2. Learning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3568" y="4005064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6. Interviews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73458" y="5157192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5. Network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5146171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4. Job Search Tools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3568" y="2348880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Birmingham Sans Serif" pitchFamily="34" charset="2"/>
              </a:rPr>
              <a:t>7. Evaluate</a:t>
            </a:r>
            <a:endParaRPr lang="en-GB" sz="1600" dirty="0">
              <a:latin typeface="Birmingham Sans Serif" pitchFamily="34" charset="2"/>
            </a:endParaRPr>
          </a:p>
        </p:txBody>
      </p:sp>
      <p:sp>
        <p:nvSpPr>
          <p:cNvPr id="13" name="AutoShape 1034"/>
          <p:cNvSpPr>
            <a:spLocks noChangeArrowheads="1"/>
          </p:cNvSpPr>
          <p:nvPr/>
        </p:nvSpPr>
        <p:spPr bwMode="auto">
          <a:xfrm rot="5400000">
            <a:off x="4802705" y="3017884"/>
            <a:ext cx="782637" cy="8001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utoShape 1031"/>
          <p:cNvSpPr>
            <a:spLocks noChangeArrowheads="1"/>
          </p:cNvSpPr>
          <p:nvPr/>
        </p:nvSpPr>
        <p:spPr bwMode="auto">
          <a:xfrm rot="10800000">
            <a:off x="4644008" y="4136685"/>
            <a:ext cx="881063" cy="71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utoShape 1032"/>
          <p:cNvSpPr>
            <a:spLocks noChangeArrowheads="1"/>
          </p:cNvSpPr>
          <p:nvPr/>
        </p:nvSpPr>
        <p:spPr bwMode="auto">
          <a:xfrm>
            <a:off x="3439919" y="3026615"/>
            <a:ext cx="879475" cy="71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utoShape 1030"/>
          <p:cNvSpPr>
            <a:spLocks noChangeArrowheads="1"/>
          </p:cNvSpPr>
          <p:nvPr/>
        </p:nvSpPr>
        <p:spPr bwMode="auto">
          <a:xfrm rot="16200000">
            <a:off x="3427099" y="4027317"/>
            <a:ext cx="781050" cy="8001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1. Planning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This is the beginning where you plan the start of your job search.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What Jobs you want?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Access to materials &amp; tools (internet, computer, email)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 place to conduct your job search from to meet your all your needs.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2. Learning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Second stage is the learning part. Here we learn a few things to help with our job search.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Learn about what jobs you want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Learn about yourself (self-assessment)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3. Objectives/Goals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Now it is time to your objectives/goals of your job search, keep you focused and on course to reach what you want.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Plan how you going to do your job search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Plan what your going to do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What you want to achieve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4. Job Search Tools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Now it’s time to gather your job searching tools.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Develop your CV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Develop covering letters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Register with job sites or agencies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Start applying for jobs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5. Network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Networking is the time to start reaching out to contacts who could help with your job search.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Ask family and friends about any opportunities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Develop a network of contacts who maybe able to help via social media outlets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Find out is there people who could help e.g. advisors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6. Interviews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It time to focus on interviews now!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Practice interview skills through mock interviews, practice answering questions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Make sure your fully prepared for interviews e.g. proper attire &amp; attitude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When you’ve had an interview – get the feedback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7. Evaluate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The last step is to evaluate your job search!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See how you job search plan is going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Evaluate every step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See if/what changes need to be made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Once full evaluation is done, start again through the process from what you have learnt to develop your job search plan!!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48" y="802763"/>
            <a:ext cx="948954" cy="9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397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Job Search Guide</vt:lpstr>
      <vt:lpstr>Job Search Guide</vt:lpstr>
      <vt:lpstr>1. Planning</vt:lpstr>
      <vt:lpstr>2. Learning</vt:lpstr>
      <vt:lpstr>3. Objectives/Goals</vt:lpstr>
      <vt:lpstr>4. Job Search Tools</vt:lpstr>
      <vt:lpstr>5. Network</vt:lpstr>
      <vt:lpstr>6. Interviews</vt:lpstr>
      <vt:lpstr>7. Evaluate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</dc:creator>
  <cp:lastModifiedBy>wayne</cp:lastModifiedBy>
  <cp:revision>7</cp:revision>
  <dcterms:created xsi:type="dcterms:W3CDTF">2014-09-14T18:15:18Z</dcterms:created>
  <dcterms:modified xsi:type="dcterms:W3CDTF">2014-09-14T19:37:40Z</dcterms:modified>
</cp:coreProperties>
</file>