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717857-8D54-4833-89CD-D84941E12FDF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825E523-C4F7-40CA-A3FF-22F7ABDC4CD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70" y="246260"/>
            <a:ext cx="7024744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Preparing For </a:t>
            </a:r>
            <a:r>
              <a:rPr lang="en-GB" sz="3200" dirty="0" smtClean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Interviews In 4 Stages</a:t>
            </a:r>
            <a:endParaRPr lang="en-GB" sz="3200" dirty="0">
              <a:solidFill>
                <a:srgbClr val="0070C0"/>
              </a:solidFill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36096" y="188640"/>
            <a:ext cx="176041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dobe Hebrew" pitchFamily="18" charset="-79"/>
                <a:cs typeface="Adobe Hebrew" pitchFamily="18" charset="-79"/>
              </a:rPr>
              <a:t>Job Support 4 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32" y="670282"/>
            <a:ext cx="972108" cy="972108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39552" y="1692152"/>
            <a:ext cx="3960440" cy="15938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Stage 1 Preparation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</a:rPr>
              <a:t>• </a:t>
            </a:r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Re-read your CV/application form</a:t>
            </a:r>
            <a:endParaRPr lang="en-GB" sz="1050" dirty="0" smtClean="0">
              <a:solidFill>
                <a:schemeClr val="tx1"/>
              </a:solidFill>
              <a:latin typeface="Calibri Light" pitchFamily="34" charset="0"/>
              <a:cs typeface="Adobe Hebrew" pitchFamily="18" charset="-79"/>
            </a:endParaRP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• Prepare questions to ask and to be asked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• Work out clothes to wear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• Rehearse interview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• Anticipate the obvious questions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• Work out a strategy for dealing with stress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• </a:t>
            </a:r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Research employer</a:t>
            </a:r>
            <a:endParaRPr lang="en-GB" sz="1050" dirty="0" smtClean="0">
              <a:solidFill>
                <a:schemeClr val="tx1"/>
              </a:solidFill>
              <a:latin typeface="Calibri Light" pitchFamily="34" charset="0"/>
              <a:cs typeface="Adobe Hebrew" pitchFamily="18" charset="-79"/>
            </a:endParaRP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  <a:cs typeface="Adobe Hebrew" pitchFamily="18" charset="-79"/>
              </a:rPr>
              <a:t>• Know where the interview will take place</a:t>
            </a:r>
            <a:endParaRPr lang="en-GB" sz="1050" dirty="0">
              <a:latin typeface="Calibri Light" pitchFamily="34" charset="0"/>
              <a:cs typeface="Adobe Hebrew" pitchFamily="18" charset="-79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99451" y="4291355"/>
            <a:ext cx="3960440" cy="1580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</a:rPr>
              <a:t>Stage 4 Final 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</a:rPr>
              <a:t>• </a:t>
            </a:r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Know when the interview is over - read employer’s body language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Thank him/her for his/her time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Learn from the experience - ask for feedback if necessary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39186" y="1669300"/>
            <a:ext cx="3846466" cy="15938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</a:rPr>
              <a:t>Stage 2 First Impressions</a:t>
            </a:r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 </a:t>
            </a:r>
            <a:endParaRPr lang="en-GB" sz="1050" dirty="0" smtClean="0">
              <a:solidFill>
                <a:schemeClr val="tx1"/>
              </a:solidFill>
              <a:latin typeface="Calibri Light" pitchFamily="34" charset="0"/>
            </a:endParaRP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</a:rPr>
              <a:t>• Arrive </a:t>
            </a:r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in good time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</a:rPr>
              <a:t>• </a:t>
            </a:r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Make a good entrance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Body language - handshake, posture, eye contact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Smile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9552" y="4293096"/>
            <a:ext cx="3960440" cy="1580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</a:rPr>
              <a:t>Stage 3 Interview 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Calibri Light" pitchFamily="34" charset="0"/>
              </a:rPr>
              <a:t>• Be </a:t>
            </a:r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yourself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Be honest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Be prepared to talk - but not too much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Don’t be afraid to ask for clarification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Illustrate your answers with examples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Be ready to sell yourself</a:t>
            </a:r>
          </a:p>
          <a:p>
            <a:r>
              <a:rPr lang="en-GB" sz="1050" dirty="0">
                <a:solidFill>
                  <a:schemeClr val="tx1"/>
                </a:solidFill>
                <a:latin typeface="Calibri Light" pitchFamily="34" charset="0"/>
              </a:rPr>
              <a:t>• Be interesting</a:t>
            </a:r>
          </a:p>
        </p:txBody>
      </p:sp>
    </p:spTree>
    <p:extLst>
      <p:ext uri="{BB962C8B-B14F-4D97-AF65-F5344CB8AC3E}">
        <p14:creationId xmlns:p14="http://schemas.microsoft.com/office/powerpoint/2010/main" val="2837405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161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Preparing For Interviews In 4 Stages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</dc:creator>
  <cp:lastModifiedBy>wayne</cp:lastModifiedBy>
  <cp:revision>5</cp:revision>
  <dcterms:created xsi:type="dcterms:W3CDTF">2014-09-15T20:32:47Z</dcterms:created>
  <dcterms:modified xsi:type="dcterms:W3CDTF">2014-09-17T12:48:05Z</dcterms:modified>
</cp:coreProperties>
</file>