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1AB5E0F-0B1B-4256-B6E9-50C9FBEA1DFC}" type="datetimeFigureOut">
              <a:rPr lang="en-GB" smtClean="0"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1854AC-8CC6-4A86-9349-BE46F22AD00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60184" y="404664"/>
            <a:ext cx="7024744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SWOT ANALYSIS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739010" y="1700808"/>
            <a:ext cx="2880320" cy="16561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alibri Light" pitchFamily="34" charset="0"/>
              </a:rPr>
              <a:t>Strengths</a:t>
            </a:r>
            <a:r>
              <a:rPr lang="en-GB" dirty="0" smtClean="0">
                <a:latin typeface="Calibri Light" pitchFamily="34" charset="0"/>
              </a:rPr>
              <a:t>  – What are all your strengths both personal &amp; professional</a:t>
            </a:r>
            <a:endParaRPr lang="en-GB" dirty="0">
              <a:latin typeface="Calibri Light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39010" y="4725144"/>
            <a:ext cx="2880320" cy="16561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alibri Light" pitchFamily="34" charset="0"/>
              </a:rPr>
              <a:t>Threats</a:t>
            </a:r>
            <a:r>
              <a:rPr lang="en-GB" dirty="0" smtClean="0">
                <a:latin typeface="Calibri Light" pitchFamily="34" charset="0"/>
              </a:rPr>
              <a:t>  – What weaknesses could hinder you? What barriers do you face?</a:t>
            </a:r>
            <a:endParaRPr lang="en-GB" dirty="0">
              <a:latin typeface="Calibri Light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292080" y="4725144"/>
            <a:ext cx="2880320" cy="16561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alibri Light" pitchFamily="34" charset="0"/>
              </a:rPr>
              <a:t>Opportunities</a:t>
            </a:r>
            <a:r>
              <a:rPr lang="en-GB" dirty="0" smtClean="0">
                <a:latin typeface="Calibri Light" pitchFamily="34" charset="0"/>
              </a:rPr>
              <a:t>  – How can you work on your weaknesses? How can you develop?</a:t>
            </a:r>
            <a:endParaRPr lang="en-GB" dirty="0">
              <a:latin typeface="Calibri Light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20072" y="1700808"/>
            <a:ext cx="2880320" cy="16561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alibri Light" pitchFamily="34" charset="0"/>
              </a:rPr>
              <a:t>Weaknesses</a:t>
            </a:r>
            <a:r>
              <a:rPr lang="en-GB" dirty="0" smtClean="0">
                <a:latin typeface="Calibri Light" pitchFamily="34" charset="0"/>
              </a:rPr>
              <a:t>  – What are your weaknesses &amp; what could you improve</a:t>
            </a:r>
            <a:endParaRPr lang="en-GB" dirty="0">
              <a:latin typeface="Calibri Light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995936" y="2240868"/>
            <a:ext cx="936104" cy="57606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6660232" y="3645024"/>
            <a:ext cx="432048" cy="72008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Arrow 9"/>
          <p:cNvSpPr/>
          <p:nvPr/>
        </p:nvSpPr>
        <p:spPr>
          <a:xfrm>
            <a:off x="3995936" y="5265204"/>
            <a:ext cx="936104" cy="576064"/>
          </a:xfrm>
          <a:prstGeom prst="lef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Up Arrow 10"/>
          <p:cNvSpPr/>
          <p:nvPr/>
        </p:nvSpPr>
        <p:spPr>
          <a:xfrm>
            <a:off x="1891138" y="3570480"/>
            <a:ext cx="448614" cy="771939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332" y="764704"/>
            <a:ext cx="972108" cy="9721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36096" y="188640"/>
            <a:ext cx="176041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Job Support 4 U</a:t>
            </a:r>
            <a:endParaRPr lang="en-US" b="1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1352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</TotalTime>
  <Words>57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SWOT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</dc:creator>
  <cp:lastModifiedBy>wayne</cp:lastModifiedBy>
  <cp:revision>7</cp:revision>
  <dcterms:created xsi:type="dcterms:W3CDTF">2014-09-14T16:43:45Z</dcterms:created>
  <dcterms:modified xsi:type="dcterms:W3CDTF">2014-09-14T19:45:44Z</dcterms:modified>
</cp:coreProperties>
</file>