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29AC9-53E1-4577-81D0-952BDD1B6BAC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219C-90B4-4443-B3F3-3D2CF19F9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6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895085-B7BF-4444-8A7C-3C9A2AF475F2}" type="datetime1">
              <a:rPr lang="en-GB" smtClean="0"/>
              <a:t>27/09/2014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507-5D4E-4B8A-90A6-5B64C0002CEF}" type="datetime1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6579-D13A-4748-8AB4-44CAC4D3AC38}" type="datetime1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E5F4-E46F-453A-8CA3-D87F1ACA6600}" type="datetime1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5879-1BCD-4B1C-86B5-86633E33444D}" type="datetime1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54E-146E-4059-AD2D-5D3FDCEBCE29}" type="datetime1">
              <a:rPr lang="en-GB" smtClean="0"/>
              <a:t>27/09/2014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1644-9C61-4B41-973E-A81DCB5909F5}" type="datetime1">
              <a:rPr lang="en-GB" smtClean="0"/>
              <a:t>27/09/2014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432E-B603-4E68-B63F-8C88F378F6B8}" type="datetime1">
              <a:rPr lang="en-GB" smtClean="0"/>
              <a:t>27/09/2014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823D-D3BD-48F0-B00B-138FCD4753E5}" type="datetime1">
              <a:rPr lang="en-GB" smtClean="0"/>
              <a:t>27/09/2014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81B8-C24B-4362-A83E-93B84BEEBFE3}" type="datetime1">
              <a:rPr lang="en-GB" smtClean="0"/>
              <a:t>27/09/2014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B8DF-2FA5-4293-A2F2-9F3E38A53879}" type="datetime1">
              <a:rPr lang="en-GB" smtClean="0"/>
              <a:t>27/09/2014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93897E-EB28-47A7-8346-CC9DFD0B6C52}" type="datetime1">
              <a:rPr lang="en-GB" smtClean="0"/>
              <a:t>27/09/2014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CC3AB8-CAAF-4214-959C-0157E25524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Types Of Interviews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subTitle" idx="1"/>
          </p:nvPr>
        </p:nvSpPr>
        <p:spPr>
          <a:xfrm>
            <a:off x="5652120" y="5445224"/>
            <a:ext cx="2502931" cy="380501"/>
          </a:xfrm>
        </p:spPr>
        <p:txBody>
          <a:bodyPr>
            <a:normAutofit fontScale="55000" lnSpcReduction="20000"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3" y="1486609"/>
            <a:ext cx="3810000" cy="3810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>
                <a:solidFill>
                  <a:srgbClr val="0070C0"/>
                </a:solidFill>
              </a:rPr>
              <a:t>1</a:t>
            </a:fld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Informal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10</a:t>
            </a:fld>
            <a:endParaRPr lang="en-GB"/>
          </a:p>
        </p:txBody>
      </p:sp>
      <p:pic>
        <p:nvPicPr>
          <p:cNvPr id="9218" name="Picture 2" descr="C:\Users\waz\Downloads\130219-Startup-Info-Interview-275x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7111"/>
            <a:ext cx="2029767" cy="202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620688" y="6064299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3568" y="1916832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An interview that is more relaxed and friendly. Can seem like a chat than an interview!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87624" y="3717032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Don’t dress down too much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Still prepare like you would for an formal interview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You’re still being assessed</a:t>
            </a:r>
          </a:p>
        </p:txBody>
      </p:sp>
    </p:spTree>
    <p:extLst>
      <p:ext uri="{BB962C8B-B14F-4D97-AF65-F5344CB8AC3E}">
        <p14:creationId xmlns:p14="http://schemas.microsoft.com/office/powerpoint/2010/main" val="2245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Second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11</a:t>
            </a:fld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83568" y="1895939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You’ve impressed enough in your first interview to be selected for a second &amp; usually final one. Selection process is now from a smaller group of candidates!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419872" y="3743807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Prepare like it your first interview again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Review your last interview performance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Review/Research company more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Answer questions that you have already been asked in first interview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3905" y="6130316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pic>
        <p:nvPicPr>
          <p:cNvPr id="10242" name="Picture 2" descr="C:\Users\waz\Downloads\sport-graphics-cheerleading-9755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01" y="4221088"/>
            <a:ext cx="2511887" cy="213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Screening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 descr="C:\Users\waz\Downloads\interview-cartoon-200x1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905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3568" y="1916832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These are used to ensure candidates meet minimum requirements. Companies use these when they have large amount of applicants!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187624" y="3717032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Highlight your qualifications/accomplishments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Answer questions clearly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If done by phone, have your CV/application at hand 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620688" y="6064299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Telephone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3</a:t>
            </a:fld>
            <a:endParaRPr lang="en-GB"/>
          </a:p>
        </p:txBody>
      </p:sp>
      <p:pic>
        <p:nvPicPr>
          <p:cNvPr id="2050" name="Picture 2" descr="C:\Users\waz\Downloads\telephonic-int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8032"/>
            <a:ext cx="2409056" cy="242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3568" y="1895939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Cost effective method to screen applicants. Challenging interview as you can’t rely on non verbal communication or body language!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419872" y="3743807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Have all information at hand CV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Have &amp; take notes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Have a glass of water at hand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Be in a quiet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Speak clearly &amp; slow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Stay relaxed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3905" y="6130316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Video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620688" y="6064299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3074" name="Picture 2" descr="C:\Users\waz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89" y="4581128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83568" y="1916832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Growing in popularity due to Skype. Treat it like a normal face to face interview. Appearance &amp; body language are important!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87624" y="3717032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Check all equipment at home beforehand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At home make sure environment in background is presentable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Make eye contact with web camera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Don’t panic if delay in responses. Stay professional.</a:t>
            </a:r>
          </a:p>
        </p:txBody>
      </p:sp>
    </p:spTree>
    <p:extLst>
      <p:ext uri="{BB962C8B-B14F-4D97-AF65-F5344CB8AC3E}">
        <p14:creationId xmlns:p14="http://schemas.microsoft.com/office/powerpoint/2010/main" val="5436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14849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One To One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5</a:t>
            </a:fld>
            <a:endParaRPr lang="en-GB"/>
          </a:p>
        </p:txBody>
      </p:sp>
      <p:pic>
        <p:nvPicPr>
          <p:cNvPr id="4098" name="Picture 2" descr="C:\Users\waz\Downloads\one-to-one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3905" y="6130316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3568" y="1895939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Most common interview format. Interview is by the employer or HR representative. Body language &amp; appearance important factors!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19872" y="3743807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Preparation beforehand is key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Prepare to answer &amp; ask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Relax, smile &amp; be yourself</a:t>
            </a:r>
          </a:p>
        </p:txBody>
      </p:sp>
    </p:spTree>
    <p:extLst>
      <p:ext uri="{BB962C8B-B14F-4D97-AF65-F5344CB8AC3E}">
        <p14:creationId xmlns:p14="http://schemas.microsoft.com/office/powerpoint/2010/main" val="16601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2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Panel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6</a:t>
            </a:fld>
            <a:endParaRPr lang="en-GB"/>
          </a:p>
        </p:txBody>
      </p:sp>
      <p:pic>
        <p:nvPicPr>
          <p:cNvPr id="5122" name="Picture 2" descr="C:\Users\waz\Downloads\InterviewPan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313669" cy="19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620688" y="6064299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3568" y="1916832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Interview done by two or more interviewers. Questions can be asked by one person or in turns!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87624" y="3717032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Preparation is key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Stay calm &amp; alert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Focus on who asking you questions but also keep eye contact with all when answering</a:t>
            </a:r>
          </a:p>
        </p:txBody>
      </p:sp>
    </p:spTree>
    <p:extLst>
      <p:ext uri="{BB962C8B-B14F-4D97-AF65-F5344CB8AC3E}">
        <p14:creationId xmlns:p14="http://schemas.microsoft.com/office/powerpoint/2010/main" val="21361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Group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3905" y="6130316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pic>
        <p:nvPicPr>
          <p:cNvPr id="6146" name="Picture 2" descr="C:\Users\waz\Downloads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58112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83568" y="1895939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Interview with other candidates, were you be asked to interact with each other by group discussion or group task!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19872" y="3743807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Treat everyone with respect &amp; avoid power struggles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All interactions are observed, stay focused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Know what interviewer wants to see from the tasks</a:t>
            </a:r>
          </a:p>
        </p:txBody>
      </p:sp>
    </p:spTree>
    <p:extLst>
      <p:ext uri="{BB962C8B-B14F-4D97-AF65-F5344CB8AC3E}">
        <p14:creationId xmlns:p14="http://schemas.microsoft.com/office/powerpoint/2010/main" val="2807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Sequential Interview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8</a:t>
            </a:fld>
            <a:endParaRPr lang="en-GB"/>
          </a:p>
        </p:txBody>
      </p:sp>
      <p:pic>
        <p:nvPicPr>
          <p:cNvPr id="7170" name="Picture 2" descr="C:\Users\waz\Downloads\Behavior_interview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66" y="4365104"/>
            <a:ext cx="259228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620688" y="6064299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1916832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Interviews that are one after another conducted by different interviewers. You are scored in ever interview with the group of interviewers agreeing who scored best!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99592" y="3717032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First impressions count in each interview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Answer all questions even if you been asked same on in another interview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38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Behavioural Interviews</a:t>
            </a:r>
            <a:endParaRPr lang="en-GB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3AB8-CAAF-4214-959C-0157E255241E}" type="slidenum">
              <a:rPr lang="en-GB" smtClean="0"/>
              <a:t>9</a:t>
            </a:fld>
            <a:endParaRPr lang="en-GB"/>
          </a:p>
        </p:txBody>
      </p:sp>
      <p:pic>
        <p:nvPicPr>
          <p:cNvPr id="8194" name="Picture 2" descr="C:\Users\waz\Downloads\ST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275012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5" y="720724"/>
            <a:ext cx="826037" cy="826037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3905" y="6130316"/>
            <a:ext cx="3502152" cy="365125"/>
          </a:xfrm>
        </p:spPr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Job </a:t>
            </a:r>
            <a:r>
              <a:rPr lang="en-US" b="1" dirty="0">
                <a:solidFill>
                  <a:srgbClr val="0070C0"/>
                </a:solidFill>
              </a:rPr>
              <a:t>Support 4 U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1895939"/>
            <a:ext cx="734481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Interviewers will ask for examples for your past experiences to provide evidence of your skill in certain tasks/areas. They assessing your skills &amp; how you handle situations in the role!</a:t>
            </a:r>
            <a:endParaRPr lang="en-GB" dirty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19872" y="3743807"/>
            <a:ext cx="4968552" cy="22322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sto MT" pitchFamily="18" charset="0"/>
              </a:rPr>
              <a:t>Tips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Have examples of your skills ready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Structure you answer – use the STAR technique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sto MT" pitchFamily="18" charset="0"/>
              </a:rPr>
              <a:t>Don’t waffle</a:t>
            </a:r>
          </a:p>
        </p:txBody>
      </p:sp>
    </p:spTree>
    <p:extLst>
      <p:ext uri="{BB962C8B-B14F-4D97-AF65-F5344CB8AC3E}">
        <p14:creationId xmlns:p14="http://schemas.microsoft.com/office/powerpoint/2010/main" val="39443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541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Types Of Interviews</vt:lpstr>
      <vt:lpstr>Screening Interview</vt:lpstr>
      <vt:lpstr>Telephone Interview</vt:lpstr>
      <vt:lpstr>Video Interview</vt:lpstr>
      <vt:lpstr>One To One Interview</vt:lpstr>
      <vt:lpstr>Panel Interview</vt:lpstr>
      <vt:lpstr>Group Interview</vt:lpstr>
      <vt:lpstr>Sequential Interview</vt:lpstr>
      <vt:lpstr>Behavioural Interviews</vt:lpstr>
      <vt:lpstr>Informal Interview</vt:lpstr>
      <vt:lpstr>Second 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Interviews</dc:title>
  <dc:creator>wayne</dc:creator>
  <cp:lastModifiedBy>wayne</cp:lastModifiedBy>
  <cp:revision>7</cp:revision>
  <dcterms:created xsi:type="dcterms:W3CDTF">2014-09-27T15:26:55Z</dcterms:created>
  <dcterms:modified xsi:type="dcterms:W3CDTF">2014-09-27T16:56:56Z</dcterms:modified>
</cp:coreProperties>
</file>